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70" r:id="rId14"/>
    <p:sldId id="271" r:id="rId15"/>
    <p:sldId id="272" r:id="rId16"/>
    <p:sldId id="273" r:id="rId17"/>
    <p:sldId id="267" r:id="rId18"/>
    <p:sldId id="274" r:id="rId19"/>
    <p:sldId id="275" r:id="rId20"/>
    <p:sldId id="276" r:id="rId21"/>
    <p:sldId id="277" r:id="rId22"/>
    <p:sldId id="27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5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688003-72D2-4810-AE3F-DA87FBA1D790}" type="datetimeFigureOut">
              <a:rPr lang="en-US" smtClean="0"/>
              <a:t>11/10/2014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4C7F4F-3EC9-450C-9261-F83490812B5B}" type="slidenum">
              <a:rPr lang="en-US" smtClean="0"/>
              <a:t>‹#›</a:t>
            </a:fld>
            <a:endParaRPr lang="en-US" dirty="0"/>
          </a:p>
        </p:txBody>
      </p:sp>
    </p:spTree>
    <p:extLst>
      <p:ext uri="{BB962C8B-B14F-4D97-AF65-F5344CB8AC3E}">
        <p14:creationId xmlns:p14="http://schemas.microsoft.com/office/powerpoint/2010/main" val="1855272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688003-72D2-4810-AE3F-DA87FBA1D790}" type="datetimeFigureOut">
              <a:rPr lang="en-US" smtClean="0"/>
              <a:t>11/10/2014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4C7F4F-3EC9-450C-9261-F83490812B5B}" type="slidenum">
              <a:rPr lang="en-US" smtClean="0"/>
              <a:t>‹#›</a:t>
            </a:fld>
            <a:endParaRPr lang="en-US" dirty="0"/>
          </a:p>
        </p:txBody>
      </p:sp>
    </p:spTree>
    <p:extLst>
      <p:ext uri="{BB962C8B-B14F-4D97-AF65-F5344CB8AC3E}">
        <p14:creationId xmlns:p14="http://schemas.microsoft.com/office/powerpoint/2010/main" val="2555105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688003-72D2-4810-AE3F-DA87FBA1D790}" type="datetimeFigureOut">
              <a:rPr lang="en-US" smtClean="0"/>
              <a:t>11/10/2014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4C7F4F-3EC9-450C-9261-F83490812B5B}" type="slidenum">
              <a:rPr lang="en-US" smtClean="0"/>
              <a:t>‹#›</a:t>
            </a:fld>
            <a:endParaRPr lang="en-US" dirty="0"/>
          </a:p>
        </p:txBody>
      </p:sp>
    </p:spTree>
    <p:extLst>
      <p:ext uri="{BB962C8B-B14F-4D97-AF65-F5344CB8AC3E}">
        <p14:creationId xmlns:p14="http://schemas.microsoft.com/office/powerpoint/2010/main" val="3796427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688003-72D2-4810-AE3F-DA87FBA1D790}" type="datetimeFigureOut">
              <a:rPr lang="en-US" smtClean="0"/>
              <a:t>11/10/2014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4C7F4F-3EC9-450C-9261-F83490812B5B}" type="slidenum">
              <a:rPr lang="en-US" smtClean="0"/>
              <a:t>‹#›</a:t>
            </a:fld>
            <a:endParaRPr lang="en-US" dirty="0"/>
          </a:p>
        </p:txBody>
      </p:sp>
    </p:spTree>
    <p:extLst>
      <p:ext uri="{BB962C8B-B14F-4D97-AF65-F5344CB8AC3E}">
        <p14:creationId xmlns:p14="http://schemas.microsoft.com/office/powerpoint/2010/main" val="4267707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688003-72D2-4810-AE3F-DA87FBA1D790}" type="datetimeFigureOut">
              <a:rPr lang="en-US" smtClean="0"/>
              <a:t>11/10/2014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4C7F4F-3EC9-450C-9261-F83490812B5B}" type="slidenum">
              <a:rPr lang="en-US" smtClean="0"/>
              <a:t>‹#›</a:t>
            </a:fld>
            <a:endParaRPr lang="en-US" dirty="0"/>
          </a:p>
        </p:txBody>
      </p:sp>
    </p:spTree>
    <p:extLst>
      <p:ext uri="{BB962C8B-B14F-4D97-AF65-F5344CB8AC3E}">
        <p14:creationId xmlns:p14="http://schemas.microsoft.com/office/powerpoint/2010/main" val="3115404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688003-72D2-4810-AE3F-DA87FBA1D790}" type="datetimeFigureOut">
              <a:rPr lang="en-US" smtClean="0"/>
              <a:t>11/10/2014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4C7F4F-3EC9-450C-9261-F83490812B5B}" type="slidenum">
              <a:rPr lang="en-US" smtClean="0"/>
              <a:t>‹#›</a:t>
            </a:fld>
            <a:endParaRPr lang="en-US" dirty="0"/>
          </a:p>
        </p:txBody>
      </p:sp>
    </p:spTree>
    <p:extLst>
      <p:ext uri="{BB962C8B-B14F-4D97-AF65-F5344CB8AC3E}">
        <p14:creationId xmlns:p14="http://schemas.microsoft.com/office/powerpoint/2010/main" val="2249819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688003-72D2-4810-AE3F-DA87FBA1D790}" type="datetimeFigureOut">
              <a:rPr lang="en-US" smtClean="0"/>
              <a:t>11/10/2014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D4C7F4F-3EC9-450C-9261-F83490812B5B}" type="slidenum">
              <a:rPr lang="en-US" smtClean="0"/>
              <a:t>‹#›</a:t>
            </a:fld>
            <a:endParaRPr lang="en-US" dirty="0"/>
          </a:p>
        </p:txBody>
      </p:sp>
    </p:spTree>
    <p:extLst>
      <p:ext uri="{BB962C8B-B14F-4D97-AF65-F5344CB8AC3E}">
        <p14:creationId xmlns:p14="http://schemas.microsoft.com/office/powerpoint/2010/main" val="741426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688003-72D2-4810-AE3F-DA87FBA1D790}" type="datetimeFigureOut">
              <a:rPr lang="en-US" smtClean="0"/>
              <a:t>11/10/2014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D4C7F4F-3EC9-450C-9261-F83490812B5B}" type="slidenum">
              <a:rPr lang="en-US" smtClean="0"/>
              <a:t>‹#›</a:t>
            </a:fld>
            <a:endParaRPr lang="en-US" dirty="0"/>
          </a:p>
        </p:txBody>
      </p:sp>
    </p:spTree>
    <p:extLst>
      <p:ext uri="{BB962C8B-B14F-4D97-AF65-F5344CB8AC3E}">
        <p14:creationId xmlns:p14="http://schemas.microsoft.com/office/powerpoint/2010/main" val="1754304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688003-72D2-4810-AE3F-DA87FBA1D790}" type="datetimeFigureOut">
              <a:rPr lang="en-US" smtClean="0"/>
              <a:t>11/10/2014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D4C7F4F-3EC9-450C-9261-F83490812B5B}" type="slidenum">
              <a:rPr lang="en-US" smtClean="0"/>
              <a:t>‹#›</a:t>
            </a:fld>
            <a:endParaRPr lang="en-US" dirty="0"/>
          </a:p>
        </p:txBody>
      </p:sp>
    </p:spTree>
    <p:extLst>
      <p:ext uri="{BB962C8B-B14F-4D97-AF65-F5344CB8AC3E}">
        <p14:creationId xmlns:p14="http://schemas.microsoft.com/office/powerpoint/2010/main" val="3305785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688003-72D2-4810-AE3F-DA87FBA1D790}" type="datetimeFigureOut">
              <a:rPr lang="en-US" smtClean="0"/>
              <a:t>11/10/2014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4C7F4F-3EC9-450C-9261-F83490812B5B}" type="slidenum">
              <a:rPr lang="en-US" smtClean="0"/>
              <a:t>‹#›</a:t>
            </a:fld>
            <a:endParaRPr lang="en-US" dirty="0"/>
          </a:p>
        </p:txBody>
      </p:sp>
    </p:spTree>
    <p:extLst>
      <p:ext uri="{BB962C8B-B14F-4D97-AF65-F5344CB8AC3E}">
        <p14:creationId xmlns:p14="http://schemas.microsoft.com/office/powerpoint/2010/main" val="1589848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688003-72D2-4810-AE3F-DA87FBA1D790}" type="datetimeFigureOut">
              <a:rPr lang="en-US" smtClean="0"/>
              <a:t>11/10/2014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4C7F4F-3EC9-450C-9261-F83490812B5B}" type="slidenum">
              <a:rPr lang="en-US" smtClean="0"/>
              <a:t>‹#›</a:t>
            </a:fld>
            <a:endParaRPr lang="en-US" dirty="0"/>
          </a:p>
        </p:txBody>
      </p:sp>
    </p:spTree>
    <p:extLst>
      <p:ext uri="{BB962C8B-B14F-4D97-AF65-F5344CB8AC3E}">
        <p14:creationId xmlns:p14="http://schemas.microsoft.com/office/powerpoint/2010/main" val="1596330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DnDiag">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688003-72D2-4810-AE3F-DA87FBA1D790}" type="datetimeFigureOut">
              <a:rPr lang="en-US" smtClean="0"/>
              <a:t>11/10/2014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C7F4F-3EC9-450C-9261-F83490812B5B}" type="slidenum">
              <a:rPr lang="en-US" smtClean="0"/>
              <a:t>‹#›</a:t>
            </a:fld>
            <a:endParaRPr lang="en-US" dirty="0"/>
          </a:p>
        </p:txBody>
      </p:sp>
    </p:spTree>
    <p:extLst>
      <p:ext uri="{BB962C8B-B14F-4D97-AF65-F5344CB8AC3E}">
        <p14:creationId xmlns:p14="http://schemas.microsoft.com/office/powerpoint/2010/main" val="415918875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What is DCP?</a:t>
            </a:r>
            <a:endParaRPr lang="en-US" b="1" dirty="0"/>
          </a:p>
        </p:txBody>
      </p:sp>
      <p:sp>
        <p:nvSpPr>
          <p:cNvPr id="3" name="Subtitle 2"/>
          <p:cNvSpPr>
            <a:spLocks noGrp="1"/>
          </p:cNvSpPr>
          <p:nvPr>
            <p:ph type="subTitle" idx="1"/>
          </p:nvPr>
        </p:nvSpPr>
        <p:spPr/>
        <p:txBody>
          <a:bodyPr/>
          <a:lstStyle/>
          <a:p>
            <a:r>
              <a:rPr lang="en-US" b="1" dirty="0" smtClean="0"/>
              <a:t>DIGIAL CINEMA PACKAGE</a:t>
            </a:r>
            <a:endParaRPr lang="en-US" dirty="0"/>
          </a:p>
        </p:txBody>
      </p:sp>
    </p:spTree>
    <p:extLst>
      <p:ext uri="{BB962C8B-B14F-4D97-AF65-F5344CB8AC3E}">
        <p14:creationId xmlns:p14="http://schemas.microsoft.com/office/powerpoint/2010/main" val="41575337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Whats</a:t>
            </a:r>
            <a:r>
              <a:rPr lang="en-US" dirty="0" smtClean="0"/>
              <a:t> inside MXF format?</a:t>
            </a:r>
            <a:endParaRPr lang="en-US" dirty="0"/>
          </a:p>
        </p:txBody>
      </p:sp>
      <p:sp>
        <p:nvSpPr>
          <p:cNvPr id="3" name="Content Placeholder 2"/>
          <p:cNvSpPr>
            <a:spLocks noGrp="1"/>
          </p:cNvSpPr>
          <p:nvPr>
            <p:ph idx="1"/>
          </p:nvPr>
        </p:nvSpPr>
        <p:spPr/>
        <p:txBody>
          <a:bodyPr>
            <a:normAutofit fontScale="40000" lnSpcReduction="20000"/>
          </a:bodyPr>
          <a:lstStyle/>
          <a:p>
            <a:r>
              <a:rPr lang="en-US" dirty="0" smtClean="0"/>
              <a:t>As a long time Final Cut Pro user (since Version 1) I was very unfamiliar with the MXF format apart from know it as the format that Sony uses in it’s XDCAM cameras that has to be “re-wrapped” as </a:t>
            </a:r>
            <a:r>
              <a:rPr lang="en-US" dirty="0" err="1" smtClean="0"/>
              <a:t>Quicktime</a:t>
            </a:r>
            <a:r>
              <a:rPr lang="en-US" dirty="0" smtClean="0"/>
              <a:t> before use in FCP.  This concept of wrapper formats is an important one in understanding the value of MXF.</a:t>
            </a:r>
          </a:p>
          <a:p>
            <a:r>
              <a:rPr lang="en-US" dirty="0" smtClean="0"/>
              <a:t>You can think of it in terms of a book.  You could have a paperback copy, a hardcover or even an e-book.  All three can have the same </a:t>
            </a:r>
            <a:r>
              <a:rPr lang="en-US" dirty="0" err="1" smtClean="0"/>
              <a:t>content,the</a:t>
            </a:r>
            <a:r>
              <a:rPr lang="en-US" dirty="0" smtClean="0"/>
              <a:t> same words, but the wrapper is different and makes those words more or less useful in different contexts.</a:t>
            </a:r>
          </a:p>
          <a:p>
            <a:r>
              <a:rPr lang="en-US" dirty="0" smtClean="0"/>
              <a:t>In media these wrapper formats work in very much the same way.  DV video can exist as </a:t>
            </a:r>
            <a:r>
              <a:rPr lang="en-US" dirty="0" err="1" smtClean="0"/>
              <a:t>Quicktime</a:t>
            </a:r>
            <a:r>
              <a:rPr lang="en-US" dirty="0" smtClean="0"/>
              <a:t>, AVI or DV Stream files and the content the “words” of the DV encoded video can be exactly the same.  Or take a piece of h.264 encoded video.  It could be wrapped as an MP4, DivX or AVHD.  Same content, but in the DivX form it might be hard to watch on an iPhone for example, because the video player doesn’t </a:t>
            </a:r>
            <a:r>
              <a:rPr lang="en-US" dirty="0" err="1" smtClean="0"/>
              <a:t>recognise</a:t>
            </a:r>
            <a:r>
              <a:rPr lang="en-US" dirty="0" smtClean="0"/>
              <a:t> that wrapper.</a:t>
            </a:r>
          </a:p>
          <a:p>
            <a:r>
              <a:rPr lang="en-US" dirty="0" smtClean="0"/>
              <a:t>So why use a wrapper at all?  Well to put it in very simple terms, if you think about a feature film having around 150,000 individual frames in it, then transporting and playing 150,000 individual files can be a real pain (but more on that later).  So putting them in an appropriate wrapper format is really useful.</a:t>
            </a:r>
          </a:p>
          <a:p>
            <a:r>
              <a:rPr lang="en-US" dirty="0" smtClean="0"/>
              <a:t>One of the big advantages of the MXF (Material Exchange Format) is that it isn’t tied to any one manufacturer the way that something like </a:t>
            </a:r>
            <a:r>
              <a:rPr lang="en-US" dirty="0" err="1" smtClean="0"/>
              <a:t>Quicktime</a:t>
            </a:r>
            <a:r>
              <a:rPr lang="en-US" dirty="0" smtClean="0"/>
              <a:t> is tied Apple (as an easy example).  Why is this important for DCP?  The DCP specifications are the underpinning for the huge worldwide investment in digital delivery and projection technology.</a:t>
            </a:r>
          </a:p>
          <a:p>
            <a:r>
              <a:rPr lang="en-US" dirty="0" smtClean="0"/>
              <a:t>While there’s lot’s of formats capable of doing the job, MXF is one that’s been developed by the industry and won’t suddenly leave the industry with licensing problems in a few years time.</a:t>
            </a:r>
          </a:p>
          <a:p>
            <a:r>
              <a:rPr lang="en-US" dirty="0" smtClean="0"/>
              <a:t>It’s also pretty agnostic about </a:t>
            </a:r>
            <a:r>
              <a:rPr lang="en-US" dirty="0" err="1" smtClean="0"/>
              <a:t>about</a:t>
            </a:r>
            <a:r>
              <a:rPr lang="en-US" dirty="0" smtClean="0"/>
              <a:t> platform and codecs, so it’s very flexible and it was designed from the beginning to be very good at handling the additional information that goes with a lot of content these days – Metadata.</a:t>
            </a:r>
          </a:p>
          <a:p>
            <a:endParaRPr lang="en-US" dirty="0"/>
          </a:p>
        </p:txBody>
      </p:sp>
    </p:spTree>
    <p:extLst>
      <p:ext uri="{BB962C8B-B14F-4D97-AF65-F5344CB8AC3E}">
        <p14:creationId xmlns:p14="http://schemas.microsoft.com/office/powerpoint/2010/main" val="3039487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JPEG 2000?</a:t>
            </a:r>
            <a:endParaRPr lang="en-US" dirty="0"/>
          </a:p>
        </p:txBody>
      </p:sp>
      <p:sp>
        <p:nvSpPr>
          <p:cNvPr id="3" name="Content Placeholder 2"/>
          <p:cNvSpPr>
            <a:spLocks noGrp="1"/>
          </p:cNvSpPr>
          <p:nvPr>
            <p:ph idx="1"/>
          </p:nvPr>
        </p:nvSpPr>
        <p:spPr/>
        <p:txBody>
          <a:bodyPr/>
          <a:lstStyle/>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828800"/>
            <a:ext cx="7419975" cy="433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2757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ctr"/>
            <a:r>
              <a:rPr lang="en-US" sz="9600" b="1" dirty="0" smtClean="0"/>
              <a:t>DCP Workflow</a:t>
            </a:r>
          </a:p>
          <a:p>
            <a:pPr algn="ctr"/>
            <a:r>
              <a:rPr lang="en-US" sz="9600" b="1" dirty="0" smtClean="0"/>
              <a:t>Step by step</a:t>
            </a:r>
          </a:p>
          <a:p>
            <a:endParaRPr lang="en-US" dirty="0"/>
          </a:p>
        </p:txBody>
      </p:sp>
    </p:spTree>
    <p:extLst>
      <p:ext uri="{BB962C8B-B14F-4D97-AF65-F5344CB8AC3E}">
        <p14:creationId xmlns:p14="http://schemas.microsoft.com/office/powerpoint/2010/main" val="3293982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1:</a:t>
            </a:r>
            <a:r>
              <a:rPr lang="en-US" b="1" dirty="0" smtClean="0"/>
              <a:t>Create the Image Sequence</a:t>
            </a:r>
            <a:br>
              <a:rPr lang="en-US" b="1" dirty="0" smtClean="0"/>
            </a:br>
            <a:endParaRPr lang="en-US" dirty="0"/>
          </a:p>
        </p:txBody>
      </p:sp>
      <p:sp>
        <p:nvSpPr>
          <p:cNvPr id="3" name="Content Placeholder 2"/>
          <p:cNvSpPr>
            <a:spLocks noGrp="1"/>
          </p:cNvSpPr>
          <p:nvPr>
            <p:ph idx="1"/>
          </p:nvPr>
        </p:nvSpPr>
        <p:spPr/>
        <p:txBody>
          <a:bodyPr/>
          <a:lstStyle/>
          <a:p>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75" y="1828800"/>
            <a:ext cx="7334250" cy="361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8921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Step2:</a:t>
            </a:r>
            <a:r>
              <a:rPr lang="en-US" sz="2800" b="1" dirty="0" smtClean="0"/>
              <a:t>Create Separate WAV files for each Channel of the soundtrack.</a:t>
            </a:r>
            <a:br>
              <a:rPr lang="en-US" sz="2800" b="1" dirty="0" smtClean="0"/>
            </a:br>
            <a:endParaRPr lang="en-US" sz="2800" dirty="0"/>
          </a:p>
        </p:txBody>
      </p:sp>
      <p:sp>
        <p:nvSpPr>
          <p:cNvPr id="3" name="Content Placeholder 2"/>
          <p:cNvSpPr>
            <a:spLocks noGrp="1"/>
          </p:cNvSpPr>
          <p:nvPr>
            <p:ph idx="1"/>
          </p:nvPr>
        </p:nvSpPr>
        <p:spPr/>
        <p:txBody>
          <a:bodyPr/>
          <a:lstStyle/>
          <a:p>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828800"/>
            <a:ext cx="709612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5508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t>Step 3:</a:t>
            </a:r>
            <a:r>
              <a:rPr lang="en-US" sz="3100" b="1" dirty="0" smtClean="0"/>
              <a:t>Convert the Image Sequence to J2C &amp; XYZ Color space</a:t>
            </a:r>
            <a:r>
              <a:rPr lang="en-US" b="1" dirty="0" smtClean="0"/>
              <a:t/>
            </a:r>
            <a:br>
              <a:rPr lang="en-US" b="1" dirty="0" smtClean="0"/>
            </a:br>
            <a:endParaRPr lang="en-US" dirty="0"/>
          </a:p>
        </p:txBody>
      </p:sp>
      <p:sp>
        <p:nvSpPr>
          <p:cNvPr id="3" name="Content Placeholder 2"/>
          <p:cNvSpPr>
            <a:spLocks noGrp="1"/>
          </p:cNvSpPr>
          <p:nvPr>
            <p:ph idx="1"/>
          </p:nvPr>
        </p:nvSpPr>
        <p:spPr/>
        <p:txBody>
          <a:bodyPr/>
          <a:lstStyle/>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295400"/>
            <a:ext cx="4114800" cy="493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8839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Step4:</a:t>
            </a:r>
            <a:r>
              <a:rPr lang="en-US" sz="3600" b="1" dirty="0" smtClean="0"/>
              <a:t>Wrap the J2C sequence into an MXF file</a:t>
            </a:r>
            <a:r>
              <a:rPr lang="en-US" b="1" dirty="0" smtClean="0"/>
              <a:t/>
            </a:r>
            <a:br>
              <a:rPr lang="en-US" b="1" dirty="0" smtClean="0"/>
            </a:br>
            <a:endParaRPr lang="en-US" dirty="0"/>
          </a:p>
        </p:txBody>
      </p:sp>
      <p:sp>
        <p:nvSpPr>
          <p:cNvPr id="3" name="Content Placeholder 2"/>
          <p:cNvSpPr>
            <a:spLocks noGrp="1"/>
          </p:cNvSpPr>
          <p:nvPr>
            <p:ph idx="1"/>
          </p:nvPr>
        </p:nvSpPr>
        <p:spPr/>
        <p:txBody>
          <a:bodyPr/>
          <a:lstStyle/>
          <a:p>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219200"/>
            <a:ext cx="4814887" cy="4905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4282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Step 5:</a:t>
            </a:r>
            <a:r>
              <a:rPr lang="en-US" sz="3600" b="1" dirty="0" smtClean="0"/>
              <a:t>Wrap the WAV files into an MXF.</a:t>
            </a:r>
            <a:br>
              <a:rPr lang="en-US" sz="3600" b="1" dirty="0" smtClean="0"/>
            </a:br>
            <a:endParaRPr lang="en-US" sz="3600" dirty="0"/>
          </a:p>
        </p:txBody>
      </p:sp>
      <p:sp>
        <p:nvSpPr>
          <p:cNvPr id="3" name="Content Placeholder 2"/>
          <p:cNvSpPr>
            <a:spLocks noGrp="1"/>
          </p:cNvSpPr>
          <p:nvPr>
            <p:ph idx="1"/>
          </p:nvPr>
        </p:nvSpPr>
        <p:spPr/>
        <p:txBody>
          <a:bodyPr/>
          <a:lstStyle/>
          <a:p>
            <a:endParaRPr lang="en-US"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447800"/>
            <a:ext cx="4652963" cy="4818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215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6:</a:t>
            </a:r>
            <a:r>
              <a:rPr lang="en-US" b="1" dirty="0" smtClean="0"/>
              <a:t> Create the DCP</a:t>
            </a:r>
            <a:br>
              <a:rPr lang="en-US" b="1" dirty="0" smtClean="0"/>
            </a:br>
            <a:endParaRPr lang="en-US" dirty="0"/>
          </a:p>
        </p:txBody>
      </p:sp>
      <p:sp>
        <p:nvSpPr>
          <p:cNvPr id="3" name="Content Placeholder 2"/>
          <p:cNvSpPr>
            <a:spLocks noGrp="1"/>
          </p:cNvSpPr>
          <p:nvPr>
            <p:ph idx="1"/>
          </p:nvPr>
        </p:nvSpPr>
        <p:spPr/>
        <p:txBody>
          <a:bodyPr/>
          <a:lstStyle/>
          <a:p>
            <a:endParaRPr 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143000"/>
            <a:ext cx="4495800" cy="4604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3690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Step 7:</a:t>
            </a:r>
            <a:r>
              <a:rPr lang="en-US" sz="3200" b="1" dirty="0" smtClean="0"/>
              <a:t>Copy the DCP to a Linux EXT drive.</a:t>
            </a:r>
            <a:br>
              <a:rPr lang="en-US" sz="3200" b="1" dirty="0" smtClean="0"/>
            </a:br>
            <a:endParaRPr lang="en-US" sz="3200" dirty="0"/>
          </a:p>
        </p:txBody>
      </p:sp>
      <p:sp>
        <p:nvSpPr>
          <p:cNvPr id="3" name="Content Placeholder 2"/>
          <p:cNvSpPr>
            <a:spLocks noGrp="1"/>
          </p:cNvSpPr>
          <p:nvPr>
            <p:ph idx="1"/>
          </p:nvPr>
        </p:nvSpPr>
        <p:spPr/>
        <p:txBody>
          <a:bodyPr/>
          <a:lstStyle/>
          <a:p>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676400"/>
            <a:ext cx="3190875"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938" y="4648200"/>
            <a:ext cx="7096125"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6134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229600" cy="4525963"/>
          </a:xfrm>
        </p:spPr>
        <p:txBody>
          <a:bodyPr>
            <a:normAutofit fontScale="92500"/>
          </a:bodyPr>
          <a:lstStyle/>
          <a:p>
            <a:r>
              <a:rPr lang="en-US" dirty="0" smtClean="0"/>
              <a:t>Answer:</a:t>
            </a:r>
          </a:p>
          <a:p>
            <a:r>
              <a:rPr lang="en-US" dirty="0" smtClean="0"/>
              <a:t>A DCP, or Digital Cinema Package, is a set of specially encoded files that has become a worldwide standard for digital cinema projection. A DCP is basically the </a:t>
            </a:r>
            <a:r>
              <a:rPr lang="en-US" dirty="0" err="1" smtClean="0"/>
              <a:t>moden</a:t>
            </a:r>
            <a:r>
              <a:rPr lang="en-US" dirty="0" smtClean="0"/>
              <a:t> equivalent of a 35mm film print, both in its unrivaled quality as well as in its universal flexibility –  a properly mastered DCP will play without problems in virtually any digital cinema on the planet.</a:t>
            </a:r>
          </a:p>
        </p:txBody>
      </p:sp>
    </p:spTree>
    <p:extLst>
      <p:ext uri="{BB962C8B-B14F-4D97-AF65-F5344CB8AC3E}">
        <p14:creationId xmlns:p14="http://schemas.microsoft.com/office/powerpoint/2010/main" val="352204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introduction :</a:t>
            </a:r>
            <a:endParaRPr lang="en-US" dirty="0"/>
          </a:p>
        </p:txBody>
      </p:sp>
      <p:sp>
        <p:nvSpPr>
          <p:cNvPr id="3" name="Content Placeholder 2"/>
          <p:cNvSpPr>
            <a:spLocks noGrp="1"/>
          </p:cNvSpPr>
          <p:nvPr>
            <p:ph idx="1"/>
          </p:nvPr>
        </p:nvSpPr>
        <p:spPr/>
        <p:txBody>
          <a:bodyPr/>
          <a:lstStyle/>
          <a:p>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981200"/>
            <a:ext cx="6886575" cy="389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0945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40976"/>
            <a:ext cx="7696200" cy="5611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7693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Refrences</a:t>
            </a:r>
            <a:r>
              <a:rPr lang="en-US" dirty="0" smtClean="0"/>
              <a:t> :</a:t>
            </a:r>
            <a:br>
              <a:rPr lang="en-US" dirty="0" smtClean="0"/>
            </a:br>
            <a:endParaRPr lang="en-US" dirty="0"/>
          </a:p>
        </p:txBody>
      </p:sp>
      <p:sp>
        <p:nvSpPr>
          <p:cNvPr id="3" name="Content Placeholder 2"/>
          <p:cNvSpPr>
            <a:spLocks noGrp="1"/>
          </p:cNvSpPr>
          <p:nvPr>
            <p:ph idx="1"/>
          </p:nvPr>
        </p:nvSpPr>
        <p:spPr/>
        <p:txBody>
          <a:bodyPr/>
          <a:lstStyle/>
          <a:p>
            <a:endParaRPr 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066800"/>
            <a:ext cx="6243643"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614488"/>
            <a:ext cx="2293189" cy="425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2133600"/>
            <a:ext cx="34290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3433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4525963"/>
          </a:xfrm>
        </p:spPr>
        <p:txBody>
          <a:bodyPr>
            <a:normAutofit fontScale="92500" lnSpcReduction="20000"/>
          </a:bodyPr>
          <a:lstStyle/>
          <a:p>
            <a:r>
              <a:rPr lang="en-US" dirty="0" smtClean="0"/>
              <a:t>DCPs come in either 2K or 4K format and can be flat (2D) or stereoscopic (3D), and they can have stereo, 5.1. or 7.1. surround sound. DCPs can be bundled with subtitles in different languages, as well as with trailers, introductory title cards, and more. They can also be encrypted with special copy protection so that they can only be played back on a specific cinema’s server during a defined time. DCPs are commonly shipped on special hard drives, or they can, especially for shorter programs, be distributed by broadband or via satellite.</a:t>
            </a:r>
            <a:endParaRPr lang="en-US" dirty="0"/>
          </a:p>
        </p:txBody>
      </p:sp>
    </p:spTree>
    <p:extLst>
      <p:ext uri="{BB962C8B-B14F-4D97-AF65-F5344CB8AC3E}">
        <p14:creationId xmlns:p14="http://schemas.microsoft.com/office/powerpoint/2010/main" val="16692233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382000" cy="5791200"/>
          </a:xfrm>
        </p:spPr>
        <p:txBody>
          <a:bodyPr>
            <a:normAutofit/>
          </a:bodyPr>
          <a:lstStyle/>
          <a:p>
            <a:r>
              <a:rPr lang="en-US" b="1" i="1" dirty="0" smtClean="0"/>
              <a:t>What Source Materials Can Be Used to Create a DCP?</a:t>
            </a:r>
          </a:p>
          <a:p>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828800"/>
            <a:ext cx="7877283" cy="163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48187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4525963"/>
          </a:xfrm>
        </p:spPr>
        <p:txBody>
          <a:bodyPr/>
          <a:lstStyle/>
          <a:p>
            <a:r>
              <a:rPr lang="en-US" dirty="0" smtClean="0"/>
              <a:t>FPS??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066800"/>
            <a:ext cx="7738408" cy="30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18461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19200"/>
            <a:ext cx="7937486" cy="2447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64137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8763" y="1257300"/>
            <a:ext cx="6086475"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3034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else?</a:t>
            </a:r>
            <a:endParaRPr lang="en-US" dirty="0"/>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692" y="2209800"/>
            <a:ext cx="6953250" cy="293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6560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a:t>
            </a:r>
            <a:r>
              <a:rPr lang="en-US" b="1" dirty="0" smtClean="0"/>
              <a:t>Simple Overview Of The DCP</a:t>
            </a:r>
            <a:br>
              <a:rPr lang="en-US" b="1" dirty="0" smtClean="0"/>
            </a:br>
            <a:endParaRPr lang="en-US" dirty="0"/>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3775" y="1897991"/>
            <a:ext cx="20764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36459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105</TotalTime>
  <Words>317</Words>
  <Application>Microsoft Office PowerPoint</Application>
  <PresentationFormat>On-screen Show (4:3)</PresentationFormat>
  <Paragraphs>29</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What is DCP?</vt:lpstr>
      <vt:lpstr>PowerPoint Presentation</vt:lpstr>
      <vt:lpstr>PowerPoint Presentation</vt:lpstr>
      <vt:lpstr>PowerPoint Presentation</vt:lpstr>
      <vt:lpstr>PowerPoint Presentation</vt:lpstr>
      <vt:lpstr>PowerPoint Presentation</vt:lpstr>
      <vt:lpstr>PowerPoint Presentation</vt:lpstr>
      <vt:lpstr>What else?</vt:lpstr>
      <vt:lpstr>A Simple Overview Of The DCP </vt:lpstr>
      <vt:lpstr>Whats inside MXF format?</vt:lpstr>
      <vt:lpstr>JPEG 2000?</vt:lpstr>
      <vt:lpstr>PowerPoint Presentation</vt:lpstr>
      <vt:lpstr>Step 1:Create the Image Sequence </vt:lpstr>
      <vt:lpstr>Step2:Create Separate WAV files for each Channel of the soundtrack. </vt:lpstr>
      <vt:lpstr>Step 3:Convert the Image Sequence to J2C &amp; XYZ Color space </vt:lpstr>
      <vt:lpstr>Step4:Wrap the J2C sequence into an MXF file </vt:lpstr>
      <vt:lpstr>Step 5:Wrap the WAV files into an MXF. </vt:lpstr>
      <vt:lpstr>Step 6: Create the DCP </vt:lpstr>
      <vt:lpstr>Step 7:Copy the DCP to a Linux EXT drive. </vt:lpstr>
      <vt:lpstr>Some introduction :</vt:lpstr>
      <vt:lpstr>PowerPoint Presentation</vt:lpstr>
      <vt:lpstr>Refrences :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DCP?</dc:title>
  <dc:creator>saeed</dc:creator>
  <cp:lastModifiedBy>saeed</cp:lastModifiedBy>
  <cp:revision>10</cp:revision>
  <dcterms:created xsi:type="dcterms:W3CDTF">2014-11-10T08:19:47Z</dcterms:created>
  <dcterms:modified xsi:type="dcterms:W3CDTF">2014-11-10T10:05:07Z</dcterms:modified>
</cp:coreProperties>
</file>